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DM Sans Italics" charset="1" panose="00000000000000000000"/>
      <p:regular r:id="rId14"/>
    </p:embeddedFont>
    <p:embeddedFont>
      <p:font typeface="Now Bold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 Bold Italic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8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790" y="393597"/>
            <a:ext cx="4685560" cy="1153087"/>
          </a:xfrm>
          <a:custGeom>
            <a:avLst/>
            <a:gdLst/>
            <a:ahLst/>
            <a:cxnLst/>
            <a:rect r="r" b="b" t="t" l="l"/>
            <a:pathLst>
              <a:path h="1153087" w="4685560">
                <a:moveTo>
                  <a:pt x="0" y="0"/>
                </a:moveTo>
                <a:lnTo>
                  <a:pt x="4685560" y="0"/>
                </a:lnTo>
                <a:lnTo>
                  <a:pt x="4685560" y="1153087"/>
                </a:lnTo>
                <a:lnTo>
                  <a:pt x="0" y="115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920991"/>
            <a:ext cx="7508234" cy="132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2875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Integrantes: David Luengo</a:t>
            </a:r>
          </a:p>
          <a:p>
            <a:pPr algn="l">
              <a:lnSpc>
                <a:spcPts val="3536"/>
              </a:lnSpc>
            </a:pPr>
            <a:r>
              <a:rPr lang="en-US" sz="2875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                   Diego Lezana </a:t>
            </a:r>
          </a:p>
          <a:p>
            <a:pPr algn="l" marL="0" indent="0" lvl="0">
              <a:lnSpc>
                <a:spcPts val="3536"/>
              </a:lnSpc>
              <a:spcBef>
                <a:spcPct val="0"/>
              </a:spcBef>
            </a:pPr>
            <a:r>
              <a:rPr lang="en-US" sz="2875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                   Vicente Basaure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939861"/>
            <a:ext cx="8115300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PROYECTO EDUADMIN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611507"/>
            <a:chOff x="0" y="0"/>
            <a:chExt cx="991873" cy="991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611507"/>
            <a:chOff x="0" y="0"/>
            <a:chExt cx="991873" cy="991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6103769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293198" y="5867099"/>
            <a:ext cx="2613061" cy="2611507"/>
            <a:chOff x="0" y="0"/>
            <a:chExt cx="991873" cy="9912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4440495" y="742342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218374" y="5867099"/>
            <a:ext cx="2613061" cy="2611507"/>
            <a:chOff x="0" y="0"/>
            <a:chExt cx="991873" cy="9912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7423342" y="740437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611507"/>
            <a:chOff x="0" y="0"/>
            <a:chExt cx="991873" cy="9912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 strike="noStrike" u="non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CONTENIDO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33964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Resumen del proyecto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41442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 metas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54501" y="6008858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40495" y="7575820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Cronología del proyecto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79677" y="6008858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67078" y="7556770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Misión del 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91861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Nuestro</a:t>
            </a: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equipo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t="0" r="-7343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428353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CONTEXTO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2536" y="1884828"/>
            <a:ext cx="11489632" cy="790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ESTE PROYECTO CONSISTE EN DESARROLLAR UNA APLICACIÓN O PÁGINA WEB PARA GESTIONAR LAS LABORES DE UN COLEGIO. LA APP Y PAGINA WEB PERMITIRÁ A LOS PADRES Y ALUMNOS VER :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FINANCIERA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DUEDAS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RECOLECCION DE FONDOS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ACADEMICA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CONSULTAR NOTAS ACADEMICAS DEL ALUMNO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REGISTRO DE ASISTENCIA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COMUNICACION Y NOTIFICACION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NOTIFICACION EN TIEMPO REAL EN CASO DE RIESGOS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SEGURIDAD Y ACCESIBILIDAD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 DE ACCESOS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ASIGANCION DE ROLES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INTERFAZ INTUITIVA </a:t>
            </a:r>
          </a:p>
          <a:p>
            <a:pPr algn="l" marL="0" indent="0" lvl="0">
              <a:lnSpc>
                <a:spcPts val="3122"/>
              </a:lnSpc>
              <a:spcBef>
                <a:spcPct val="0"/>
              </a:spcBef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5594" y="4020971"/>
            <a:ext cx="2455334" cy="3780786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295115" y="4599185"/>
            <a:ext cx="2112999" cy="2104745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5046" r="223" b="-2504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16938" y="4020971"/>
            <a:ext cx="2455334" cy="3780786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088106" y="4599185"/>
            <a:ext cx="2112999" cy="2104745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677072" y="4020971"/>
            <a:ext cx="2455334" cy="3780786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848240" y="4599185"/>
            <a:ext cx="2112999" cy="2104745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5155594" y="7801757"/>
            <a:ext cx="2455334" cy="260022"/>
          </a:xfrm>
          <a:custGeom>
            <a:avLst/>
            <a:gdLst/>
            <a:ahLst/>
            <a:cxnLst/>
            <a:rect r="r" b="b" t="t" l="l"/>
            <a:pathLst>
              <a:path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916938" y="7801757"/>
            <a:ext cx="2455334" cy="260022"/>
          </a:xfrm>
          <a:custGeom>
            <a:avLst/>
            <a:gdLst/>
            <a:ahLst/>
            <a:cxnLst/>
            <a:rect r="r" b="b" t="t" l="l"/>
            <a:pathLst>
              <a:path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677072" y="7801757"/>
            <a:ext cx="2455334" cy="260022"/>
          </a:xfrm>
          <a:custGeom>
            <a:avLst/>
            <a:gdLst/>
            <a:ahLst/>
            <a:cxnLst/>
            <a:rect r="r" b="b" t="t" l="l"/>
            <a:pathLst>
              <a:path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884760" y="1482899"/>
            <a:ext cx="1045065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STAKEHOLDERS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53041" y="7191490"/>
            <a:ext cx="1797147" cy="24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4"/>
              </a:lnSpc>
            </a:pPr>
            <a:r>
              <a:rPr lang="en-US" sz="1603" spc="8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Profesores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11512" y="7238717"/>
            <a:ext cx="1797147" cy="24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4"/>
              </a:lnSpc>
            </a:pPr>
            <a:r>
              <a:rPr lang="en-US" sz="1603" spc="8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Coordinadores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71646" y="7238717"/>
            <a:ext cx="1797147" cy="24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4"/>
              </a:lnSpc>
            </a:pPr>
            <a:r>
              <a:rPr lang="en-US" sz="1603" spc="8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Padres 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35929" y="7686899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557312" y="6363602"/>
            <a:ext cx="1280605" cy="973260"/>
          </a:xfrm>
          <a:custGeom>
            <a:avLst/>
            <a:gdLst/>
            <a:ahLst/>
            <a:cxnLst/>
            <a:rect r="r" b="b" t="t" l="l"/>
            <a:pathLst>
              <a:path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33666" y="670279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33666" y="7851218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20912" y="3178792"/>
            <a:ext cx="1161794" cy="1161794"/>
          </a:xfrm>
          <a:custGeom>
            <a:avLst/>
            <a:gdLst/>
            <a:ahLst/>
            <a:cxnLst/>
            <a:rect r="r" b="b" t="t" l="l"/>
            <a:pathLst>
              <a:path h="1161794" w="1161794">
                <a:moveTo>
                  <a:pt x="0" y="0"/>
                </a:moveTo>
                <a:lnTo>
                  <a:pt x="1161794" y="0"/>
                </a:lnTo>
                <a:lnTo>
                  <a:pt x="1161794" y="1161794"/>
                </a:lnTo>
                <a:lnTo>
                  <a:pt x="0" y="1161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59185" y="4713884"/>
            <a:ext cx="1178732" cy="1172303"/>
          </a:xfrm>
          <a:custGeom>
            <a:avLst/>
            <a:gdLst/>
            <a:ahLst/>
            <a:cxnLst/>
            <a:rect r="r" b="b" t="t" l="l"/>
            <a:pathLst>
              <a:path h="1172303" w="1178732">
                <a:moveTo>
                  <a:pt x="0" y="0"/>
                </a:moveTo>
                <a:lnTo>
                  <a:pt x="1178732" y="0"/>
                </a:lnTo>
                <a:lnTo>
                  <a:pt x="1178732" y="1172303"/>
                </a:lnTo>
                <a:lnTo>
                  <a:pt x="0" y="1172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00550" y="7830349"/>
            <a:ext cx="1137367" cy="1284501"/>
          </a:xfrm>
          <a:custGeom>
            <a:avLst/>
            <a:gdLst/>
            <a:ahLst/>
            <a:cxnLst/>
            <a:rect r="r" b="b" t="t" l="l"/>
            <a:pathLst>
              <a:path h="1284501" w="1137367">
                <a:moveTo>
                  <a:pt x="0" y="0"/>
                </a:moveTo>
                <a:lnTo>
                  <a:pt x="1137367" y="0"/>
                </a:lnTo>
                <a:lnTo>
                  <a:pt x="1137367" y="1284501"/>
                </a:lnTo>
                <a:lnTo>
                  <a:pt x="0" y="1284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96623" y="1779083"/>
            <a:ext cx="580149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33666" y="440837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91320" y="4487939"/>
            <a:ext cx="4710832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Mejorar transparencia financiera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33666" y="555679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91320" y="5636358"/>
            <a:ext cx="5090538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Aumentar eficiencia administrativa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91320" y="6782364"/>
            <a:ext cx="4268255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Fomentar la participación de los padres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91320" y="7930784"/>
            <a:ext cx="4006732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Optimizar la organización de eventos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96623" y="2703008"/>
            <a:ext cx="8678831" cy="140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0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proyecto mejora la transparencia financiera, facilita la coordinación de profesores en ausencias, involucra a los padres en el seguimiento académico y organiza eficientemente la gestión de fondos en eventos escolares.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504398" y="-248842"/>
            <a:ext cx="15415456" cy="10535842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487405" y="2382641"/>
            <a:ext cx="8457192" cy="20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CRONOLOGÍA DEL 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73873" y="4733329"/>
            <a:ext cx="11027655" cy="470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Investigación y Planificación</a:t>
            </a:r>
          </a:p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Diseño</a:t>
            </a:r>
          </a:p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Desarrollo</a:t>
            </a:r>
          </a:p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Pruebas</a:t>
            </a:r>
          </a:p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Lanzamiento</a:t>
            </a:r>
          </a:p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Mantenimiento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76180" y="861823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2338095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725261" y="2552030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520658" y="5019515"/>
            <a:ext cx="1142373" cy="11423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799040" y="5268478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520658" y="7700934"/>
            <a:ext cx="1142373" cy="114237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696898" y="7838547"/>
            <a:ext cx="789891" cy="867146"/>
          </a:xfrm>
          <a:custGeom>
            <a:avLst/>
            <a:gdLst/>
            <a:ahLst/>
            <a:cxnLst/>
            <a:rect r="r" b="b" t="t" l="l"/>
            <a:pathLst>
              <a:path h="867146" w="789891">
                <a:moveTo>
                  <a:pt x="0" y="0"/>
                </a:moveTo>
                <a:lnTo>
                  <a:pt x="789892" y="0"/>
                </a:lnTo>
                <a:lnTo>
                  <a:pt x="789892" y="867147"/>
                </a:lnTo>
                <a:lnTo>
                  <a:pt x="0" y="8671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663031" y="1103484"/>
            <a:ext cx="9879016" cy="73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MISIÓN DEL PROYECTO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0047" y="2031982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Crecimiento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47387" y="2651278"/>
            <a:ext cx="7621318" cy="169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1"/>
              </a:lnSpc>
              <a:spcBef>
                <a:spcPct val="0"/>
              </a:spcBef>
            </a:pPr>
            <a:r>
              <a:rPr lang="en-US" sz="24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proyecto busca expandirse para incluir más funcionalidades que aborden necesidades emergentes en la gestión educativa, asegurando su adaptabilidad a diferentes contextos escolares.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30047" y="4713402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7387" y="5332698"/>
            <a:ext cx="7621318" cy="169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1"/>
              </a:lnSpc>
              <a:spcBef>
                <a:spcPct val="0"/>
              </a:spcBef>
            </a:pPr>
            <a:r>
              <a:rPr lang="en-US" sz="24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 enfocamos en la mejora continua de la plataforma, implementando nuevas tecnologías y optimizando su rendimiento para ofrecer una experiencia de usuario eficiente y fluida.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30047" y="7394821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Seguridad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7387" y="8014117"/>
            <a:ext cx="7621318" cy="124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6"/>
              </a:lnSpc>
              <a:spcBef>
                <a:spcPct val="0"/>
              </a:spcBef>
            </a:pPr>
            <a:r>
              <a:rPr lang="en-US" sz="24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Aplicar seguimiento de la asistencia de los alumnos para saber que los mismos están en el colegio y no en otra parte.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9686" t="0" r="-1968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3104291"/>
            <a:ext cx="10821834" cy="123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3"/>
              </a:lnSpc>
              <a:spcBef>
                <a:spcPct val="0"/>
              </a:spcBef>
            </a:pPr>
            <a:r>
              <a:rPr lang="en-US" sz="8127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GRACIAS A TODOS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DAGN3NmiNZ4</dc:identifier>
  <dcterms:modified xsi:type="dcterms:W3CDTF">2011-08-01T06:04:30Z</dcterms:modified>
  <cp:revision>1</cp:revision>
  <dc:title>Capstone 002D</dc:title>
</cp:coreProperties>
</file>